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08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2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8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6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37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9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2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92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2024/10/1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545926" y="4304602"/>
            <a:ext cx="708089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演題発表に関連し、開示すべき</a:t>
            </a:r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関係にある企業などはありません。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65E687-4A3F-4167-B498-569ED6D79F5B}"/>
              </a:ext>
            </a:extLst>
          </p:cNvPr>
          <p:cNvSpPr txBox="1">
            <a:spLocks noChangeArrowheads="1"/>
          </p:cNvSpPr>
          <p:nvPr/>
        </p:nvSpPr>
        <p:spPr>
          <a:xfrm>
            <a:off x="1689690" y="1401343"/>
            <a:ext cx="8793365" cy="2245372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日本難病医療ネットワーク学会</a:t>
            </a:r>
            <a:br>
              <a:rPr lang="en-US" altLang="ja-JP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2400" b="1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筆頭発表者名</a:t>
            </a:r>
            <a:r>
              <a:rPr lang="ja-JP" altLang="en-US" sz="2400" b="1" dirty="0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：〇〇　〇〇</a:t>
            </a:r>
            <a:endParaRPr lang="en-US" altLang="ja-JP" sz="2400" b="1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438398-5232-4989-8520-1D6AAC60E306}"/>
              </a:ext>
            </a:extLst>
          </p:cNvPr>
          <p:cNvSpPr/>
          <p:nvPr/>
        </p:nvSpPr>
        <p:spPr>
          <a:xfrm>
            <a:off x="1641718" y="344762"/>
            <a:ext cx="7924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口頭発表における</a:t>
            </a:r>
            <a:r>
              <a:rPr lang="en-US" altLang="ja-JP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状態の開示</a:t>
            </a:r>
            <a:endParaRPr lang="en-US" altLang="ja-JP" sz="20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＜申告すべき</a:t>
            </a:r>
            <a:r>
              <a:rPr lang="en-US" altLang="ja-JP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状態がない場合＞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346432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438398-5232-4989-8520-1D6AAC60E306}"/>
              </a:ext>
            </a:extLst>
          </p:cNvPr>
          <p:cNvSpPr/>
          <p:nvPr/>
        </p:nvSpPr>
        <p:spPr>
          <a:xfrm>
            <a:off x="1641718" y="253188"/>
            <a:ext cx="7924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口頭発表における</a:t>
            </a:r>
            <a:r>
              <a:rPr lang="en-US" altLang="ja-JP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状態の開示</a:t>
            </a:r>
            <a:endParaRPr lang="en-US" altLang="ja-JP" sz="20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＜申告すべき</a:t>
            </a:r>
            <a:r>
              <a:rPr lang="en-US" altLang="ja-JP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状態がある場合＞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6D6074-5557-499A-977E-5F5336D10F65}"/>
              </a:ext>
            </a:extLst>
          </p:cNvPr>
          <p:cNvSpPr txBox="1"/>
          <p:nvPr/>
        </p:nvSpPr>
        <p:spPr>
          <a:xfrm>
            <a:off x="1641717" y="3676623"/>
            <a:ext cx="390999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顧問：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株保有・利益：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特許使用料：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講演料：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原稿料：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受託研究・共同研究費：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奨学寄付金：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寄付講座所属：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7788" indent="-265113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贈答品などの報酬：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74736E-210F-4EF6-895A-7C04D7B1F3E1}"/>
              </a:ext>
            </a:extLst>
          </p:cNvPr>
          <p:cNvSpPr txBox="1"/>
          <p:nvPr/>
        </p:nvSpPr>
        <p:spPr>
          <a:xfrm>
            <a:off x="6455230" y="3676623"/>
            <a:ext cx="24942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○○製薬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○○製薬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あり（○○製薬）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なし</a:t>
            </a: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6C281C-A360-467F-AD58-0097DBB8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26" y="3231875"/>
            <a:ext cx="70808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演題発表に関連し、開示すべき</a:t>
            </a:r>
            <a:r>
              <a:rPr lang="en-US" altLang="ja-JP" sz="1800" dirty="0"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1800" dirty="0"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関係にある企業などとして、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62A27D1-73D2-45EC-9007-8D8C3A5C43DE}"/>
              </a:ext>
            </a:extLst>
          </p:cNvPr>
          <p:cNvSpPr txBox="1">
            <a:spLocks noChangeArrowheads="1"/>
          </p:cNvSpPr>
          <p:nvPr/>
        </p:nvSpPr>
        <p:spPr>
          <a:xfrm>
            <a:off x="1689690" y="954810"/>
            <a:ext cx="8793365" cy="226714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日本難病医療ネットワーク学会</a:t>
            </a:r>
            <a:br>
              <a:rPr lang="en-US" altLang="ja-JP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ja-JP" altLang="en-US" sz="2400" b="1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筆頭発表者名</a:t>
            </a:r>
            <a:r>
              <a:rPr lang="ja-JP" altLang="en-US" sz="2400" b="1" dirty="0">
                <a:solidFill>
                  <a:srgbClr val="FFFF1F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：〇〇　〇〇</a:t>
            </a:r>
            <a:endParaRPr lang="en-US" altLang="ja-JP" sz="2400" b="1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46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291</TotalTime>
  <Words>159</Words>
  <Application>Microsoft Macintosh PowerPoint</Application>
  <PresentationFormat>ワイド画面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Office 2013 - 2022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まつはる</dc:creator>
  <cp:lastModifiedBy>合同会社 シー・ワークス</cp:lastModifiedBy>
  <cp:revision>17</cp:revision>
  <dcterms:created xsi:type="dcterms:W3CDTF">2020-03-18T06:49:26Z</dcterms:created>
  <dcterms:modified xsi:type="dcterms:W3CDTF">2024-10-01T11:42:14Z</dcterms:modified>
</cp:coreProperties>
</file>